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C8C52C9-4DCF-4809-AFE7-ADA85C60E00C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802D70F-D30A-4A48-9A9B-B8A0B2CA4C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9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52C9-4DCF-4809-AFE7-ADA85C60E00C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0F-D30A-4A48-9A9B-B8A0B2CA4C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9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52C9-4DCF-4809-AFE7-ADA85C60E00C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0F-D30A-4A48-9A9B-B8A0B2CA4C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9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8C52C9-4DCF-4809-AFE7-ADA85C60E00C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802D70F-D30A-4A48-9A9B-B8A0B2CA4CC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  <p:transition advClick="0" advTm="9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C8C52C9-4DCF-4809-AFE7-ADA85C60E00C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802D70F-D30A-4A48-9A9B-B8A0B2CA4C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9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52C9-4DCF-4809-AFE7-ADA85C60E00C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0F-D30A-4A48-9A9B-B8A0B2CA4CC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  <p:transition advClick="0" advTm="9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52C9-4DCF-4809-AFE7-ADA85C60E00C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0F-D30A-4A48-9A9B-B8A0B2CA4CC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  <p:transition advClick="0" advTm="9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8C52C9-4DCF-4809-AFE7-ADA85C60E00C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802D70F-D30A-4A48-9A9B-B8A0B2CA4CC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  <p:transition advClick="0" advTm="9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52C9-4DCF-4809-AFE7-ADA85C60E00C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2D70F-D30A-4A48-9A9B-B8A0B2CA4CC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9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8C52C9-4DCF-4809-AFE7-ADA85C60E00C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802D70F-D30A-4A48-9A9B-B8A0B2CA4CC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9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8C52C9-4DCF-4809-AFE7-ADA85C60E00C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802D70F-D30A-4A48-9A9B-B8A0B2CA4CC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  <p:transition advClick="0" advTm="9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C8C52C9-4DCF-4809-AFE7-ADA85C60E00C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802D70F-D30A-4A48-9A9B-B8A0B2CA4CC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9000">
    <p:dissolv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83568" y="1196752"/>
            <a:ext cx="4824536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l-PL" sz="5400" dirty="0" smtClean="0">
                <a:solidFill>
                  <a:srgbClr val="92D050"/>
                </a:solidFill>
                <a:latin typeface="Blackadder ITC" pitchFamily="82" charset="0"/>
              </a:rPr>
              <a:t>Wiosna</a:t>
            </a:r>
            <a:endParaRPr lang="pl-PL" sz="5400" dirty="0">
              <a:solidFill>
                <a:srgbClr val="92D050"/>
              </a:solidFill>
              <a:latin typeface="Blackadder ITC" pitchFamily="82" charset="0"/>
            </a:endParaRPr>
          </a:p>
        </p:txBody>
      </p:sp>
      <p:pic>
        <p:nvPicPr>
          <p:cNvPr id="18434" name="Picture 2" descr="http://2.bp.blogspot.com/-qxk8NuWeSdc/TyuuWqSum7I/AAAAAAAAAzY/CC85cbKKv0U/s1600/ptaki+1+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620688"/>
            <a:ext cx="1351882" cy="1008112"/>
          </a:xfrm>
          <a:prstGeom prst="rect">
            <a:avLst/>
          </a:prstGeom>
          <a:noFill/>
        </p:spPr>
      </p:pic>
      <p:sp>
        <p:nvSpPr>
          <p:cNvPr id="5" name="Chmurka 4"/>
          <p:cNvSpPr/>
          <p:nvPr/>
        </p:nvSpPr>
        <p:spPr>
          <a:xfrm>
            <a:off x="4932040" y="4725144"/>
            <a:ext cx="2160240" cy="79208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łoneczko 5"/>
          <p:cNvSpPr/>
          <p:nvPr/>
        </p:nvSpPr>
        <p:spPr>
          <a:xfrm>
            <a:off x="3707904" y="3140968"/>
            <a:ext cx="2232248" cy="18002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advClick="0" advTm="9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rotfl.com.pl/data/media/81/jest_wiosna_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340768"/>
            <a:ext cx="4032448" cy="3024336"/>
          </a:xfrm>
          <a:prstGeom prst="rect">
            <a:avLst/>
          </a:prstGeom>
          <a:noFill/>
        </p:spPr>
      </p:pic>
      <p:sp>
        <p:nvSpPr>
          <p:cNvPr id="3" name="pole tekstowe 2"/>
          <p:cNvSpPr txBox="1"/>
          <p:nvPr/>
        </p:nvSpPr>
        <p:spPr>
          <a:xfrm>
            <a:off x="1475656" y="5085184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Żonkil to kwiat </a:t>
            </a:r>
            <a:r>
              <a:rPr lang="pl-PL" dirty="0" smtClean="0"/>
              <a:t>wiosenny, który </a:t>
            </a:r>
            <a:r>
              <a:rPr lang="pl-PL" dirty="0" smtClean="0"/>
              <a:t>jest żółty </a:t>
            </a:r>
            <a:r>
              <a:rPr lang="pl-PL" dirty="0" smtClean="0"/>
              <a:t>koloru </a:t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 smtClean="0"/>
              <a:t>jest pod </a:t>
            </a:r>
            <a:r>
              <a:rPr lang="pl-PL" dirty="0" smtClean="0"/>
              <a:t>ochroną.</a:t>
            </a:r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  <p:transition advClick="0" advTm="9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22 -0.02265  -0.033 -0.06128  -0.027 -0.09991  C -0.024 -0.11323  -0.02 -0.12655  -0.014 -0.13721  C -0.01 -0.10657  0.004 -0.07859  0.025 -0.06128  C 0.025 -0.09858  0.041 -0.13454  0.068 -0.15053  C 0.077 -0.15719  0.087 -0.15985  0.097 -0.16118  C 0.082 -0.13854  0.074 -0.10657  0.077 -0.07327  C 0.099 -0.09724  0.13 -0.10257  0.157 -0.08525  C 0.166 -0.07993  0.175 -0.0706  0.181 -0.06128  C 0.158 -0.06394  0.134 -0.05195  0.117 -0.02797  C 0.144 -0.01998  0.167 0.00799  0.174 0.04662  C 0.176 0.05994  0.176 0.07327  0.174 0.08659  C 0.161 0.06128  0.139 0.04396  0.115 0.0413  C 0.127 0.0746  0.124 0.11589  0.106 0.14653  C 0.099 0.15719  0.091 0.16651  0.082 0.17184  C 0.089 0.14253  0.085 0.10923  0.072 0.08259  C 0.06 0.11589  0.034 0.13854  0.004 0.13854  C -0.007 0.13854  -0.017 0.13587  -0.026 0.13055  C -0.004 0.11989  0.013 0.09458  0.021 0.06394  C -0.007 0.07193  -0.036 0.05994  -0.055 0.02931  C -0.062 0.01732  -0.066 0.00533  -0.069 -0.00799  C -0.049 0.00932  -0.023 0.01199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475656" y="530120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  <a:p>
            <a:r>
              <a:rPr lang="pl-PL" dirty="0" smtClean="0"/>
              <a:t>Wiosną przylatują ptaki z ciepłych krajów poznajcie kilka z nich.</a:t>
            </a:r>
            <a:endParaRPr lang="pl-PL" dirty="0"/>
          </a:p>
        </p:txBody>
      </p:sp>
      <p:pic>
        <p:nvPicPr>
          <p:cNvPr id="3074" name="Picture 2" descr="http://t0.gstatic.com/images?q=tbn:ANd9GcSdylab79G9vKsHK2YJYjQy4yx5sQ9MfhthbG3zomO4Max0PEsjzaZsJzq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764704"/>
            <a:ext cx="1944216" cy="2736304"/>
          </a:xfrm>
          <a:prstGeom prst="rect">
            <a:avLst/>
          </a:prstGeom>
          <a:noFill/>
        </p:spPr>
      </p:pic>
      <p:pic>
        <p:nvPicPr>
          <p:cNvPr id="3076" name="Picture 4" descr="http://biebrzafototraper.pl/uploads/images/Gallery/ptaki/zurawie-i-ptaki-wodne/zuraw0003-kopia-aa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196752"/>
            <a:ext cx="2072282" cy="1576240"/>
          </a:xfrm>
          <a:prstGeom prst="rect">
            <a:avLst/>
          </a:prstGeom>
          <a:noFill/>
        </p:spPr>
      </p:pic>
      <p:pic>
        <p:nvPicPr>
          <p:cNvPr id="3078" name="Picture 6" descr="http://upload.wikimedia.org/wikipedia/commons/thumb/1/1a/Hirundo_rustica_-Cuyahoga_Valley_National_Park,_Ohio,_USA-8.jpg/220px-Hirundo_rustica_-Cuyahoga_Valley_National_Park,_Ohio,_USA-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764704"/>
            <a:ext cx="2095500" cy="1990725"/>
          </a:xfrm>
          <a:prstGeom prst="rect">
            <a:avLst/>
          </a:prstGeom>
          <a:noFill/>
        </p:spPr>
      </p:pic>
      <p:pic>
        <p:nvPicPr>
          <p:cNvPr id="3080" name="Picture 8" descr="http://foto.poland.gov.pl/gallery/turystyka/birdwatching/czajka_Boguslaw_Kierkl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3501008"/>
            <a:ext cx="2258616" cy="150574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9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s.siteor.com/lasy/files/Nadle%C5%9Bnictwa/Szczytno/Grafika/natura2000/sasan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620688"/>
            <a:ext cx="3429000" cy="2571751"/>
          </a:xfrm>
          <a:prstGeom prst="rect">
            <a:avLst/>
          </a:prstGeom>
          <a:noFill/>
        </p:spPr>
      </p:pic>
      <p:pic>
        <p:nvPicPr>
          <p:cNvPr id="2052" name="Picture 4" descr="http://www.zpkwm.pl/tl_files/parki/galerie/tarnow/zawilec-gajow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92696"/>
            <a:ext cx="3628648" cy="2420888"/>
          </a:xfrm>
          <a:prstGeom prst="rect">
            <a:avLst/>
          </a:prstGeom>
          <a:noFill/>
        </p:spPr>
      </p:pic>
      <p:sp>
        <p:nvSpPr>
          <p:cNvPr id="4" name="pole tekstowe 3"/>
          <p:cNvSpPr txBox="1"/>
          <p:nvPr/>
        </p:nvSpPr>
        <p:spPr>
          <a:xfrm>
            <a:off x="1187624" y="4005064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Sasanka i zawilec to też kwiaty pod ochroną</a:t>
            </a:r>
            <a:endParaRPr lang="pl-PL" dirty="0"/>
          </a:p>
        </p:txBody>
      </p:sp>
    </p:spTree>
  </p:cSld>
  <p:clrMapOvr>
    <a:masterClrMapping/>
  </p:clrMapOvr>
  <p:transition advClick="0" advTm="9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250" autoRev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5" dur="250" autoRev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50" autoRev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50" autoRev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rzechwajan.za.pl/niedzwiedz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357298"/>
            <a:ext cx="2965141" cy="2232248"/>
          </a:xfrm>
          <a:prstGeom prst="rect">
            <a:avLst/>
          </a:prstGeom>
          <a:noFill/>
        </p:spPr>
      </p:pic>
      <p:pic>
        <p:nvPicPr>
          <p:cNvPr id="1028" name="Picture 4" descr="http://upload.wikimedia.org/wikipedia/commons/thumb/d/df/Teichfrosch.jpg/240px-Teichfrosc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1571612"/>
            <a:ext cx="2286000" cy="1905000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1142976" y="4714884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Niedźwiedzie i żaby wybudzają się ze </a:t>
            </a:r>
            <a:r>
              <a:rPr lang="pl-PL" dirty="0" smtClean="0"/>
              <a:t>snu </a:t>
            </a:r>
            <a:r>
              <a:rPr lang="pl-PL" dirty="0" smtClean="0"/>
              <a:t>zimowego.</a:t>
            </a:r>
          </a:p>
          <a:p>
            <a:endParaRPr lang="pl-PL" dirty="0"/>
          </a:p>
        </p:txBody>
      </p:sp>
    </p:spTree>
  </p:cSld>
  <p:clrMapOvr>
    <a:masterClrMapping/>
  </p:clrMapOvr>
  <p:transition advClick="0" advTm="9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428860" y="2357430"/>
            <a:ext cx="3275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koniec</a:t>
            </a:r>
            <a:endParaRPr lang="pl-PL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 advTm="9000"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</TotalTime>
  <Words>39</Words>
  <Application>Microsoft Office PowerPoint</Application>
  <PresentationFormat>Pokaz na ekranie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Wykusz</vt:lpstr>
      <vt:lpstr>Slajd 1</vt:lpstr>
      <vt:lpstr>Slajd 2</vt:lpstr>
      <vt:lpstr>Slajd 3</vt:lpstr>
      <vt:lpstr>Slajd 4</vt:lpstr>
      <vt:lpstr>Slajd 5</vt:lpstr>
      <vt:lpstr>Slajd 6</vt:lpstr>
    </vt:vector>
  </TitlesOfParts>
  <Company>Ministrerstwo Edukacji Narodowej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u701</dc:creator>
  <cp:lastModifiedBy>dom</cp:lastModifiedBy>
  <cp:revision>8</cp:revision>
  <dcterms:created xsi:type="dcterms:W3CDTF">2013-04-03T04:29:33Z</dcterms:created>
  <dcterms:modified xsi:type="dcterms:W3CDTF">2013-05-27T22:24:17Z</dcterms:modified>
</cp:coreProperties>
</file>